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notesMasterIdLst>
    <p:notesMasterId r:id="rId20"/>
  </p:notesMasterIdLst>
  <p:sldIdLst>
    <p:sldId id="256" r:id="rId2"/>
    <p:sldId id="257" r:id="rId3"/>
    <p:sldId id="258" r:id="rId4"/>
    <p:sldId id="261" r:id="rId5"/>
    <p:sldId id="291" r:id="rId6"/>
    <p:sldId id="266" r:id="rId7"/>
    <p:sldId id="268" r:id="rId8"/>
    <p:sldId id="271" r:id="rId9"/>
    <p:sldId id="272" r:id="rId10"/>
    <p:sldId id="275" r:id="rId11"/>
    <p:sldId id="276" r:id="rId12"/>
    <p:sldId id="277" r:id="rId13"/>
    <p:sldId id="285" r:id="rId14"/>
    <p:sldId id="287" r:id="rId15"/>
    <p:sldId id="292" r:id="rId16"/>
    <p:sldId id="295" r:id="rId17"/>
    <p:sldId id="288" r:id="rId18"/>
    <p:sldId id="289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0678" autoAdjust="0"/>
  </p:normalViewPr>
  <p:slideViewPr>
    <p:cSldViewPr snapToGrid="0">
      <p:cViewPr>
        <p:scale>
          <a:sx n="75" d="100"/>
          <a:sy n="75" d="100"/>
        </p:scale>
        <p:origin x="979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416-CBDF-45EF-A7DE-EF05FED17404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F2A0C-B789-4203-80EF-DEFA265B6B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067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F2A0C-B789-4203-80EF-DEFA265B6B6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84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BC5A190-85E4-493A-8D42-92924D985118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FE14FED-7E2C-49F8-9C8D-326BDE0EE29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860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5A190-85E4-493A-8D42-92924D985118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4FED-7E2C-49F8-9C8D-326BDE0EE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5A190-85E4-493A-8D42-92924D985118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4FED-7E2C-49F8-9C8D-326BDE0EE29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197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5A190-85E4-493A-8D42-92924D985118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4FED-7E2C-49F8-9C8D-326BDE0EE29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181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5A190-85E4-493A-8D42-92924D985118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4FED-7E2C-49F8-9C8D-326BDE0EE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35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5A190-85E4-493A-8D42-92924D985118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4FED-7E2C-49F8-9C8D-326BDE0EE29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205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5A190-85E4-493A-8D42-92924D985118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4FED-7E2C-49F8-9C8D-326BDE0EE29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6641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5A190-85E4-493A-8D42-92924D985118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4FED-7E2C-49F8-9C8D-326BDE0EE29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9909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5A190-85E4-493A-8D42-92924D985118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4FED-7E2C-49F8-9C8D-326BDE0EE29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977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5A190-85E4-493A-8D42-92924D985118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4FED-7E2C-49F8-9C8D-326BDE0EE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299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5A190-85E4-493A-8D42-92924D985118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4FED-7E2C-49F8-9C8D-326BDE0EE29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378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5A190-85E4-493A-8D42-92924D985118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4FED-7E2C-49F8-9C8D-326BDE0EE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70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5A190-85E4-493A-8D42-92924D985118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4FED-7E2C-49F8-9C8D-326BDE0EE299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647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5A190-85E4-493A-8D42-92924D985118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4FED-7E2C-49F8-9C8D-326BDE0EE29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611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5A190-85E4-493A-8D42-92924D985118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4FED-7E2C-49F8-9C8D-326BDE0EE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9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5A190-85E4-493A-8D42-92924D985118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4FED-7E2C-49F8-9C8D-326BDE0EE29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383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5A190-85E4-493A-8D42-92924D985118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14FED-7E2C-49F8-9C8D-326BDE0EE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3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BC5A190-85E4-493A-8D42-92924D985118}" type="datetimeFigureOut">
              <a:rPr lang="ru-RU" smtClean="0"/>
              <a:t>19.05.2021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FE14FED-7E2C-49F8-9C8D-326BDE0EE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01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40864" y="1527048"/>
            <a:ext cx="7626096" cy="2313432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Муниципальное </a:t>
            </a:r>
            <a:r>
              <a:rPr lang="ru-RU" sz="2700" dirty="0"/>
              <a:t>бюджетное дошкольное образовательное учреждение детский сад общеразвивающего вида «Солнышко» п</a:t>
            </a:r>
            <a:r>
              <a:rPr lang="ru-RU" sz="2700" dirty="0" smtClean="0"/>
              <a:t>.</a:t>
            </a:r>
            <a:r>
              <a:rPr lang="ru-RU" sz="2700" dirty="0"/>
              <a:t> Преображение </a:t>
            </a:r>
            <a:r>
              <a:rPr lang="ru-RU" sz="2700" dirty="0" err="1"/>
              <a:t>Лазовского</a:t>
            </a:r>
            <a:r>
              <a:rPr lang="ru-RU" sz="2700" dirty="0"/>
              <a:t> муниципального округа  Приморского края</a:t>
            </a:r>
            <a:br>
              <a:rPr lang="ru-RU" sz="2700" dirty="0"/>
            </a:br>
            <a:r>
              <a:rPr lang="ru-RU" sz="2700" dirty="0"/>
              <a:t> </a:t>
            </a:r>
            <a:r>
              <a:rPr lang="ru-RU" sz="2700" u="sng" dirty="0"/>
              <a:t/>
            </a:r>
            <a:br>
              <a:rPr lang="ru-RU" sz="2700" u="sng" dirty="0"/>
            </a:br>
            <a:r>
              <a:rPr lang="ru-RU" sz="2700" u="sng" dirty="0" smtClean="0"/>
              <a:t> </a:t>
            </a:r>
            <a:endParaRPr lang="ru-RU" sz="2700" u="sng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2500" dirty="0" smtClean="0"/>
              <a:t>Общее родительское собрание</a:t>
            </a:r>
            <a:br>
              <a:rPr lang="ru-RU" sz="2500" dirty="0" smtClean="0"/>
            </a:br>
            <a:r>
              <a:rPr lang="ru-RU" sz="2500" b="1" dirty="0" smtClean="0"/>
              <a:t>«Листаем страницы учебного года»</a:t>
            </a:r>
            <a:r>
              <a:rPr lang="ru-RU" sz="2500" dirty="0" smtClean="0"/>
              <a:t/>
            </a:r>
            <a:br>
              <a:rPr lang="ru-RU" sz="2500" dirty="0" smtClean="0"/>
            </a:br>
            <a:r>
              <a:rPr lang="ru-RU" sz="2500" dirty="0" smtClean="0"/>
              <a:t>2020-2021 учебный год</a:t>
            </a:r>
            <a:br>
              <a:rPr lang="ru-RU" sz="2500" dirty="0" smtClean="0"/>
            </a:br>
            <a:r>
              <a:rPr lang="ru-RU" sz="2500" dirty="0" smtClean="0"/>
              <a:t> 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172050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5" r="38112"/>
          <a:stretch/>
        </p:blipFill>
        <p:spPr>
          <a:xfrm>
            <a:off x="821689" y="706056"/>
            <a:ext cx="5475416" cy="3306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16"/>
          <a:stretch/>
        </p:blipFill>
        <p:spPr>
          <a:xfrm>
            <a:off x="6204030" y="2938118"/>
            <a:ext cx="5150734" cy="322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Рисунок Иллюстрация, Маленький учитель, который читает лекции, игра, текст,  рука png | Klipart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160" y="225539"/>
            <a:ext cx="4959883" cy="285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учебники рисунок: 4 тыс изображений найдено в Яндекс.Картинках | Детские  принты, Подарки учителю, Детские картинк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1106"/>
            <a:ext cx="1527141" cy="178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Картотека с упражнениями по развитию приемов и техник общения - психологу,  проче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77" y="4063894"/>
            <a:ext cx="3481039" cy="20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5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049" y="0"/>
            <a:ext cx="11287125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 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1760" y="2336430"/>
            <a:ext cx="4396295" cy="3830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 мире сказок»;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«Новогодний калейдоскоп»;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«Выставка рисунков, посвященная Дню пожарных»;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«Фейерверк фантиков»;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«Моя мама – мастерица»;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«Герб моей семьи».</a:t>
            </a:r>
            <a:endParaRPr lang="ru-RU" sz="25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53091" y="843701"/>
            <a:ext cx="698104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Благодаря Вашему активному участию, были организованы творческие выставки: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" r="11327"/>
          <a:stretch/>
        </p:blipFill>
        <p:spPr>
          <a:xfrm>
            <a:off x="5278055" y="2448206"/>
            <a:ext cx="6065134" cy="3606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84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7"/>
          <a:stretch/>
        </p:blipFill>
        <p:spPr>
          <a:xfrm rot="394045">
            <a:off x="9226090" y="2008248"/>
            <a:ext cx="2627319" cy="4106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5" b="8362"/>
          <a:stretch/>
        </p:blipFill>
        <p:spPr>
          <a:xfrm>
            <a:off x="6388863" y="3271802"/>
            <a:ext cx="2151390" cy="324865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212" y="756179"/>
            <a:ext cx="4856982" cy="2515623"/>
          </a:xfrm>
          <a:prstGeom prst="snip2DiagRect">
            <a:avLst>
              <a:gd name="adj1" fmla="val 24262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5" b="3616"/>
          <a:stretch/>
        </p:blipFill>
        <p:spPr>
          <a:xfrm>
            <a:off x="677669" y="671332"/>
            <a:ext cx="2750254" cy="3545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6" b="14842"/>
          <a:stretch/>
        </p:blipFill>
        <p:spPr>
          <a:xfrm rot="21388965">
            <a:off x="1864327" y="3202819"/>
            <a:ext cx="2664571" cy="3238951"/>
          </a:xfrm>
          <a:prstGeom prst="round2DiagRect">
            <a:avLst>
              <a:gd name="adj1" fmla="val 16941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50" name="Picture 6" descr="Ёлочная игрушка &quot;Фонарик&quot; (1721431) - Купить по цене от 97.00 руб. |  Интернет магазин SIMA-LAND.R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714" y="0"/>
            <a:ext cx="1698457" cy="169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Как нарисовать елочную игрушку Рисунок елочного шар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175" y="5134319"/>
            <a:ext cx="2294650" cy="17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Елка детский рисунок карандашом для школы и в детский сади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345" y="4232712"/>
            <a:ext cx="1605915" cy="18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30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69" y="648182"/>
            <a:ext cx="7933616" cy="4151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4" name="Picture 6" descr="Картинки для детей пожарный (31 фото) ⭐ Юмор, картинки и забавные фото |  Пожарный, Дети, Для дете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87" y="4054861"/>
            <a:ext cx="2207197" cy="280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Продолжается конкурс рисунков «Мой папа пожарный» - Лента новостей Крым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941" y="5331238"/>
            <a:ext cx="2714243" cy="152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ребенок, творчество, живопис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488" y="4138367"/>
            <a:ext cx="3363679" cy="336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77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175" y="157164"/>
            <a:ext cx="11587163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9819" y="2616562"/>
            <a:ext cx="5554421" cy="2949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3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3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Осенины</a:t>
            </a:r>
            <a:r>
              <a:rPr lang="ru-RU" sz="23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</a:p>
          <a:p>
            <a:pPr>
              <a:spcAft>
                <a:spcPts val="1000"/>
              </a:spcAft>
            </a:pPr>
            <a:r>
              <a:rPr lang="ru-RU" sz="23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«Новый год у ворот»;</a:t>
            </a:r>
          </a:p>
          <a:p>
            <a:pPr>
              <a:spcAft>
                <a:spcPts val="1000"/>
              </a:spcAft>
            </a:pPr>
            <a:r>
              <a:rPr lang="ru-RU" sz="23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«Мы - будущие Защитники Отечества»;</a:t>
            </a:r>
          </a:p>
          <a:p>
            <a:pPr>
              <a:spcAft>
                <a:spcPts val="1000"/>
              </a:spcAft>
            </a:pPr>
            <a:r>
              <a:rPr lang="ru-RU" sz="23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«Мамин день»;</a:t>
            </a:r>
          </a:p>
          <a:p>
            <a:pPr>
              <a:spcAft>
                <a:spcPts val="1000"/>
              </a:spcAft>
            </a:pPr>
            <a:r>
              <a:rPr lang="ru-RU" sz="23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«Веснянка»;</a:t>
            </a:r>
          </a:p>
          <a:p>
            <a:pPr>
              <a:spcAft>
                <a:spcPts val="1000"/>
              </a:spcAft>
            </a:pPr>
            <a:r>
              <a:rPr lang="ru-RU" sz="23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«Этих дней не смолкнет Слава».</a:t>
            </a:r>
            <a:endParaRPr lang="ru-RU" sz="23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0143" y="835173"/>
            <a:ext cx="10961226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Несмотря на сложную эпидемиологическую обстановку, мы провели все запланированные утренники и развлечения: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12797"/>
          <a:stretch/>
        </p:blipFill>
        <p:spPr>
          <a:xfrm>
            <a:off x="6171446" y="2350254"/>
            <a:ext cx="2458434" cy="36440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98"/>
          <a:stretch/>
        </p:blipFill>
        <p:spPr>
          <a:xfrm>
            <a:off x="8737545" y="2350254"/>
            <a:ext cx="2582791" cy="36440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032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" t="4352"/>
          <a:stretch/>
        </p:blipFill>
        <p:spPr>
          <a:xfrm>
            <a:off x="848412" y="754144"/>
            <a:ext cx="5539977" cy="30830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19231" r="31335"/>
          <a:stretch/>
        </p:blipFill>
        <p:spPr>
          <a:xfrm>
            <a:off x="6183983" y="3035430"/>
            <a:ext cx="5175316" cy="30830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Анонс мероприятий, посвящённых празднованию Дня защитника Отечеств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90" y="4155567"/>
            <a:ext cx="2496610" cy="1869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Открытка на 23 февраля рисунок тан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827" y="248809"/>
            <a:ext cx="2859953" cy="278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Детские рисунки на День защитника Отечества - 23 февраля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5"/>
          <a:stretch/>
        </p:blipFill>
        <p:spPr bwMode="auto">
          <a:xfrm>
            <a:off x="6884463" y="896462"/>
            <a:ext cx="1396364" cy="1996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3 февраля png | Klipart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399" y="3837149"/>
            <a:ext cx="3061585" cy="24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36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" t="17475" r="8535"/>
          <a:stretch/>
        </p:blipFill>
        <p:spPr>
          <a:xfrm>
            <a:off x="5439266" y="735289"/>
            <a:ext cx="5910606" cy="27791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8" t="20769" r="3365"/>
          <a:stretch/>
        </p:blipFill>
        <p:spPr>
          <a:xfrm>
            <a:off x="848413" y="3300106"/>
            <a:ext cx="5552387" cy="2825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РИСУНОК НА 9 МАЯ, ДЕНЬ ПОБЕДЫ, Голубь мира поэтапн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543" y="3926055"/>
            <a:ext cx="3720446" cy="209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Рисунки на 9 мая День Победы карандашом - Фотоальбомы - Сценарий, поделки  на 9 мая - День Побед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40" y="843226"/>
            <a:ext cx="4100399" cy="234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88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66609" y="1683220"/>
            <a:ext cx="8701823" cy="941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 учебный год завершится выпускными утренниками в подготовительных группах вместе с родителями </a:t>
            </a:r>
            <a:r>
              <a:rPr lang="ru-RU" sz="2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выпускников. </a:t>
            </a:r>
          </a:p>
        </p:txBody>
      </p:sp>
      <p:pic>
        <p:nvPicPr>
          <p:cNvPr id="8202" name="Picture 10" descr="Дети и родители рисунки » Прикольные картинки: скачать бесплатно на рабочий  сто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467" y="3344152"/>
            <a:ext cx="3343853" cy="291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Векторная графика Показывать время: картинки, рисунки | Скачать векторы  Показывать время на Depositph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476" y="2956760"/>
            <a:ext cx="3786956" cy="338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03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25609"/>
            <a:ext cx="12192000" cy="1600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Благодарим Вас за внимание.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2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Надеемся, что Вам было интересно.</a:t>
            </a:r>
            <a:endParaRPr lang="en-US" sz="25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2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ждем от Вас активного участия в жизни детского сада. </a:t>
            </a:r>
            <a:endParaRPr lang="ru-RU" sz="2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Смайлики картинки гиф анимации: Солнце, солнышко скач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591" y="4297680"/>
            <a:ext cx="1818975" cy="186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Киришская детская школа искусств | Основная информац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016" y="304554"/>
            <a:ext cx="8793968" cy="208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98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57784" y="978408"/>
            <a:ext cx="10991088" cy="523513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уважаемые родители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Завершился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еще один учебный год. Этот год был непростым, порой не все складывалось легко, но можно с уверенностью сказать – это был интересный, насыщенный событиями, мероприятиями и успехами учебный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год.</a:t>
            </a:r>
            <a:endParaRPr lang="en-US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Вам расскажем о том, как прошел этот год. Какие задачи мы ставили перед собой, как мы их решали и что у нас получилось.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170" name="Picture 2" descr="Clandeboye Детский дошкольный детский рисунок, рисованный, ребенок, текст,  люди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294" y="4598573"/>
            <a:ext cx="3026003" cy="161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97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71592" y="1440359"/>
            <a:ext cx="5449824" cy="456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3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Внедрение новых форм работы по формированию элементарных математических представлений, используя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Квест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-технологию;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Здоровьесбережение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детей через использование физкультурных досугов;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Сказкотерапия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как средство нравственного воспитания дошкольника.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8932" y="841724"/>
            <a:ext cx="10963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 нами стояли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воспитательно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-образовательные задачи: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84" b="3499"/>
          <a:stretch/>
        </p:blipFill>
        <p:spPr>
          <a:xfrm>
            <a:off x="6523347" y="2316304"/>
            <a:ext cx="2392108" cy="3458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9"/>
          <a:stretch/>
        </p:blipFill>
        <p:spPr>
          <a:xfrm>
            <a:off x="9071467" y="2316238"/>
            <a:ext cx="2095051" cy="3458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733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3888" y="2217213"/>
            <a:ext cx="4487159" cy="4211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Семинар и педсовет для педагогов в форме деловой игры </a:t>
            </a:r>
            <a:r>
              <a:rPr lang="en-US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«Знатоки математики»;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Конкурс среди педагогов на лучший конспект занятия по формированию элементарных математических представлений с использованием </a:t>
            </a:r>
            <a:r>
              <a:rPr lang="ru-RU" sz="2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Квест</a:t>
            </a:r>
            <a:r>
              <a:rPr lang="ru-RU" sz="2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-технологии.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3888" y="832095"/>
            <a:ext cx="10982227" cy="1384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решения задачи по внедрению новых форм работы по формированию элементарных математических представлений, используя </a:t>
            </a:r>
            <a:r>
              <a:rPr lang="ru-RU" sz="2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Квест</a:t>
            </a:r>
            <a:r>
              <a:rPr lang="ru-RU" sz="2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-технологию, были проведены следующие мероприятия: </a:t>
            </a:r>
            <a:endParaRPr lang="en-US" sz="25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3"/>
          <a:stretch/>
        </p:blipFill>
        <p:spPr>
          <a:xfrm>
            <a:off x="9337508" y="2611225"/>
            <a:ext cx="1996645" cy="3491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" r="43226" b="8686"/>
          <a:stretch/>
        </p:blipFill>
        <p:spPr>
          <a:xfrm>
            <a:off x="5320525" y="2912882"/>
            <a:ext cx="3929838" cy="3190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78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9620" y="1986203"/>
            <a:ext cx="411668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гимнастики (утренняя гимнастика под музыку, дыхательная гимнастика, гимнастика после сна);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физкультурных занятий в игровой форме;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ежемесячных физкультурных досугов.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3315" y="827450"/>
            <a:ext cx="10972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Задачу по </a:t>
            </a:r>
            <a:r>
              <a:rPr lang="ru-RU" sz="25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здоровьесбережению</a:t>
            </a:r>
            <a:r>
              <a:rPr lang="ru-RU" sz="2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детей через использование физкультурных досугов решали с использованием различных форм работы: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535" y="2431995"/>
            <a:ext cx="6592526" cy="3210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405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33821" r="24519" b="15197"/>
          <a:stretch/>
        </p:blipFill>
        <p:spPr>
          <a:xfrm>
            <a:off x="8597246" y="1347519"/>
            <a:ext cx="2696066" cy="4277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" t="6244" r="13621"/>
          <a:stretch/>
        </p:blipFill>
        <p:spPr>
          <a:xfrm>
            <a:off x="848411" y="1174555"/>
            <a:ext cx="7575974" cy="4622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382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" t="16092" r="5072"/>
          <a:stretch/>
        </p:blipFill>
        <p:spPr>
          <a:xfrm>
            <a:off x="5714996" y="3478492"/>
            <a:ext cx="5528820" cy="2696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7" r="23158"/>
          <a:stretch/>
        </p:blipFill>
        <p:spPr>
          <a:xfrm>
            <a:off x="952105" y="3478492"/>
            <a:ext cx="4718115" cy="2691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9" r="11138" b="2569"/>
          <a:stretch/>
        </p:blipFill>
        <p:spPr>
          <a:xfrm>
            <a:off x="3245175" y="714081"/>
            <a:ext cx="5628800" cy="2714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Векторная графика Мяч: картинки, рисунки | Скачать векторы Мяч на 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721" y="826252"/>
            <a:ext cx="1173274" cy="117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БОС Скакалка спортивная L=3м, D шнура 5мм У70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0494">
            <a:off x="8877821" y="1968014"/>
            <a:ext cx="1955984" cy="176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Подвижные игры | Таинственный остров"/>
          <p:cNvSpPr>
            <a:spLocks noChangeAspect="1" noChangeArrowheads="1"/>
          </p:cNvSpPr>
          <p:nvPr/>
        </p:nvSpPr>
        <p:spPr bwMode="auto">
          <a:xfrm>
            <a:off x="155575" y="-144463"/>
            <a:ext cx="1040006" cy="104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Подвижные игры | Таинственный остр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0" name="Picture 14" descr="Счастливый милый малыш мальчик играть поезд баскетбол | Премиум вектор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55163"/>
            <a:ext cx="2880132" cy="288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6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5033" y="2372810"/>
            <a:ext cx="4363656" cy="3764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Театрализованные представления во всех возрастных группах;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Открытые занятия в младшей группе (воспитатель – Л.Н. </a:t>
            </a:r>
            <a:r>
              <a:rPr lang="ru-RU" sz="24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Фисечко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и в старшей группе (воспитатель – Е.В. Бутенко).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5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5033" y="752120"/>
            <a:ext cx="10949652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Решая задачу по внедрению технологии </a:t>
            </a:r>
            <a:r>
              <a:rPr lang="ru-RU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Сказкотерапия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как средства нравственного воспитания дошкольников, были проведены: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2" t="9063" r="11779"/>
          <a:stretch/>
        </p:blipFill>
        <p:spPr>
          <a:xfrm>
            <a:off x="5081286" y="2222339"/>
            <a:ext cx="6238755" cy="3774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246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28062" r="31831" b="9551"/>
          <a:stretch/>
        </p:blipFill>
        <p:spPr>
          <a:xfrm>
            <a:off x="5081285" y="672419"/>
            <a:ext cx="6273477" cy="3190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9" r="28123"/>
          <a:stretch/>
        </p:blipFill>
        <p:spPr>
          <a:xfrm>
            <a:off x="840627" y="3009417"/>
            <a:ext cx="5416994" cy="3181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Уроки рисовани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"/>
          <a:stretch/>
        </p:blipFill>
        <p:spPr bwMode="auto">
          <a:xfrm>
            <a:off x="1324617" y="760187"/>
            <a:ext cx="2888567" cy="209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Центр защиты леса Волгоградской области» объявляет конкурс детских рисунков  «Лес — наш главный интерес» | Звезда Шахтер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4"/>
          <a:stretch/>
        </p:blipFill>
        <p:spPr bwMode="auto">
          <a:xfrm>
            <a:off x="7500394" y="4045005"/>
            <a:ext cx="2916821" cy="2024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76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323</TotalTime>
  <Words>351</Words>
  <Application>Microsoft Office PowerPoint</Application>
  <PresentationFormat>Широкоэкранный</PresentationFormat>
  <Paragraphs>49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Garamond</vt:lpstr>
      <vt:lpstr>Times New Roman</vt:lpstr>
      <vt:lpstr>Натуральные материалы</vt:lpstr>
      <vt:lpstr>Муниципальное бюджетное дошкольное образовательное учреждение детский сад общеразвивающего вида «Солнышко» п. Преображение Лазовского муниципального округа  Приморского края  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общеразвивающего вида «Солнышко» п. Преображение Лазовского муниципального округа  Приморского края    </dc:title>
  <dc:creator>user</dc:creator>
  <cp:lastModifiedBy>user</cp:lastModifiedBy>
  <cp:revision>36</cp:revision>
  <dcterms:created xsi:type="dcterms:W3CDTF">2021-05-15T03:15:41Z</dcterms:created>
  <dcterms:modified xsi:type="dcterms:W3CDTF">2021-05-19T12:07:44Z</dcterms:modified>
</cp:coreProperties>
</file>